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2" r:id="rId36"/>
    <p:sldId id="373" r:id="rId37"/>
    <p:sldId id="374" r:id="rId38"/>
    <p:sldId id="375" r:id="rId39"/>
    <p:sldId id="363" r:id="rId40"/>
    <p:sldId id="354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723" autoAdjust="0"/>
  </p:normalViewPr>
  <p:slideViewPr>
    <p:cSldViewPr snapToGrid="0">
      <p:cViewPr varScale="1">
        <p:scale>
          <a:sx n="79" d="100"/>
          <a:sy n="79" d="100"/>
        </p:scale>
        <p:origin x="86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7AF6-9D15-4DD2-A6E1-07BA3E2AA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EBA68-6D25-4097-9743-E052A542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1E92B-46E6-4A28-A3F7-985BBA30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E2831-6BA0-4891-A1CA-FEF90BCD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B948D-CB29-4958-A4E6-97D71450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8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F09C-7E47-485E-A307-6403D926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0E3B0-85BD-4453-BA13-CFF2DE8BB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7758D-73D6-4AB3-A9BA-6A3F5B6E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F1DD3-4290-4A41-9F6C-B96EB838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F194C-7758-4816-BE75-12A27E48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1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B60B4C-3C7D-4443-AB8A-C0078CB39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7BAF3-39A0-424B-B974-5BD0809F6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00ED8-03AE-4939-9FF2-D1E6BB6C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187E5-DE9F-4D0B-AC15-1B146191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E7A59-AE83-4F4E-8BD6-E3D19AF4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4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B297A-C5A2-494E-8919-C8A9B234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264C4-D5CA-4F54-8A00-BD11FA68C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AF7E6-FE92-4635-9C42-CFDA3F57D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53A43-4AC8-4D79-8495-FEF48F13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FAED3-B6DA-45B8-8F10-AD87D7A2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1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73AA-ECA3-4949-AE5A-1A9DB167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E8C1E-0698-4BCE-BD2B-D381075CE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D9F4-1A31-473A-81A9-3CE16B61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9498-CDF3-4F8B-A3E9-2BEAD25B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CD372-9380-40EA-9DE8-07009A11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27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3CCE-B061-445B-B55E-2D08329E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D2672-0503-4574-BDE4-7D0454535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B3F9A-86CA-40C0-B808-2C8E7C711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89075-F43B-4A45-9934-466CB09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1557A-90F3-45D1-BD3D-ACD16BD4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D20E0-EE4D-4819-B876-402D37F0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3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669C-D3B2-4DE7-BB14-68542DE6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6AEE9-30CC-4EDB-9824-0635113B9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C85EF-DC57-4D9E-9E0B-E81FEC88C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60362-E64B-4AE1-93DF-339167A26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FBE45-0C16-4FE1-83A8-7B269FEF3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02693-5473-4B6D-A5CC-6E373BB5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D7938D-F351-4900-9720-79D39AD8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1CE9C-45E0-4D1A-938A-2872F784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18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B841-96B7-4E9B-B40D-8EE71B65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F01E2-25EC-415C-B41C-EEFFB116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C9646-BC0E-4370-9422-1B37E2677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2FA38-600B-41FC-AB7D-2F01B357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2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B3B59-B494-442A-81B7-27671B1A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79FDA9-9E21-4F09-AF7B-4E4F00A89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EE5E4-89B1-43ED-B9C4-AF1FC70A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45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B322-A836-4E18-9490-8615E128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1543F-8F98-4A66-9C37-81B838F26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7327C-47B4-4521-BDEB-EC642854C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08AF8-6C4B-44EB-BE54-95E8CEE6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D2F48-B3E8-48BF-8A75-EBC5965B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0299C-018E-400C-A258-5A22A4E10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6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6E48-2BCD-43DA-905C-47CBA4D8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2D2E5-E262-4AB7-A3AA-625B2E424B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DCC1E-1632-4FD3-94E3-D2C973166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E5B82-AD1D-47D9-A343-A7B5412B8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F6C1A-2676-4A68-8F1D-88C004881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1DB6C-5452-4D8B-97AC-7B8FB4A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93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A9030-AE43-4011-BA9D-AB9F17080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57590-3424-4883-A64B-162126693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4F723-1C0B-42B4-9BBE-A8D4062D5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B3D15-1D81-422D-99D2-936E751F8AA0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1DB47-7DB1-4CC3-A954-E8421F81B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19DFC-D85D-4281-9379-CA2798F27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EB885-6CFA-4F47-A8DC-28B3CD85D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9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owmeld.com/2019/02/white-daisy-flowers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ormakos/375837110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Flax_flowers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ulipa_Mondial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ud-stock.deviantart.com/art/Gerbera-Daisy-7-143348439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32652-green-tea-photo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Hydrangeaceae_-_Hydrangea_macrophylla_-_Mariesii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590268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ink-marguerite-daisy-flowers-678019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ppopx.com/en/black-tea-tea-tea-cup-445847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unjabi_Mustard_Flowers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himanshu_sarpotdar/347413814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atadbb/4260988378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2790&amp;picture=pink-hydrangea&amp;large=1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quinet/6293679785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thewholeworld.org/2014/07/this-144-year-old-wisteria-in-japan-looks-like-a-pink-sky.html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55413&amp;picture=beautiful-poppy-flower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794444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urple-bell-flowers-128868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rporse/2694678933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kpx.com/641245/purple-hydrangea-flowers-flower-purple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ulipa_Queen_of_night_Jdp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68188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4826&amp;picture=red-hibiscus-bloom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55144&amp;picture=red-orchid-flower-bloom-in-blossom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estutoring.com/product/red-bush-tea-rooibos-100g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658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rosemary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93871&amp;picture=hortensias-azui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ijirst.org/Fitness-item-81795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chuminweb/9959645046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skk/2303183885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olsing/14251762260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avdw/17763247899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1651735@N04/35386932606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lilac-flower-white-lilac-335459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4882165@N07/46677012905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39206&amp;picture=blue-orchid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74696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yellow-hibiscus-720375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yellow-orchids-in-closeup-photo-1037973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wisteria-wallpaper-mjbln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7123293@N07/35429215002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ommon_Lilac_Syringa_vulgaris_'Marechal_Foch'_Flow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b="1923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Annabelle Hydrangea</a:t>
            </a:r>
          </a:p>
        </p:txBody>
      </p:sp>
    </p:spTree>
    <p:extLst>
      <p:ext uri="{BB962C8B-B14F-4D97-AF65-F5344CB8AC3E}">
        <p14:creationId xmlns:p14="http://schemas.microsoft.com/office/powerpoint/2010/main" val="363218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885" b="19885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Daisy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2DF91-3074-47D5-82CC-22FCC66A8759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shadowmeld.com/2019/02/white-daisy-flowers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575834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Damask Rose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E3272-287E-4D02-9800-BFF54063D82A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jormakos/3758371104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33433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539" b="11539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>
                <a:solidFill>
                  <a:schemeClr val="bg1"/>
                </a:solidFill>
              </a:rPr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Flax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7A11D-ADAE-4033-9FF9-B5951BB065F6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en.wikipedia.org/wiki/File:Flax_flowers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944482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665" b="3665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 err="1"/>
              <a:t>Fostriana</a:t>
            </a:r>
            <a:r>
              <a:rPr lang="en-GB" dirty="0"/>
              <a:t> Tulip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3B33C-F152-4252-9FF4-4FC3CFF217A5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mmons.wikimedia.org/wiki/File:Tulipa_Mondial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478382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chemeClr val="bg1"/>
                </a:solidFill>
              </a:rPr>
              <a:t>Times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Number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Gerbera Daisy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46829-FC92-458E-959B-6B940A9AFC93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pud-stock.deviantart.com/art/Gerbera-Daisy-7-143348439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37029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612" b="15612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Green Tea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4F7B6-6868-4448-8E2C-F8A965835B67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freepngimg.com/png/32652-green-tea-photos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919964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102" b="9102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479488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chemeClr val="bg1"/>
                </a:solidFill>
              </a:rPr>
              <a:t>Times</a:t>
            </a:r>
            <a:r>
              <a:rPr lang="en-GB" sz="4800" dirty="0"/>
              <a:t> Used:</a:t>
            </a:r>
            <a:br>
              <a:rPr lang="en-GB" sz="4800" dirty="0"/>
            </a:br>
            <a:r>
              <a:rPr lang="en-GB" sz="4800" dirty="0">
                <a:solidFill>
                  <a:schemeClr val="bg1"/>
                </a:solidFill>
              </a:rPr>
              <a:t>Numb</a:t>
            </a:r>
            <a:r>
              <a:rPr lang="en-GB" sz="4800" dirty="0"/>
              <a:t>er Used:</a:t>
            </a:r>
            <a:br>
              <a:rPr lang="en-GB" sz="4800" dirty="0"/>
            </a:br>
            <a:r>
              <a:rPr lang="en-GB" sz="4800" dirty="0">
                <a:solidFill>
                  <a:schemeClr val="bg1"/>
                </a:solidFill>
              </a:rPr>
              <a:t>Lev</a:t>
            </a:r>
            <a:r>
              <a:rPr lang="en-GB" sz="4800" dirty="0"/>
              <a:t>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Hydrange</a:t>
            </a:r>
            <a:r>
              <a:rPr lang="en-GB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F5FBF-759C-423B-B3E7-33B543F92441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en.wikipedia.org/wiki/File:Hydrangeaceae_-_Hydrangea_macrophylla_-_Mariesii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548500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2" b="20462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Jupiter's Beard</a:t>
            </a:r>
          </a:p>
        </p:txBody>
      </p:sp>
    </p:spTree>
    <p:extLst>
      <p:ext uri="{BB962C8B-B14F-4D97-AF65-F5344CB8AC3E}">
        <p14:creationId xmlns:p14="http://schemas.microsoft.com/office/powerpoint/2010/main" val="357086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7" r="1457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chemeClr val="bg1"/>
                </a:solidFill>
              </a:rPr>
              <a:t>Times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Number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Level: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Lavender</a:t>
            </a:r>
          </a:p>
        </p:txBody>
      </p:sp>
    </p:spTree>
    <p:extLst>
      <p:ext uri="{BB962C8B-B14F-4D97-AF65-F5344CB8AC3E}">
        <p14:creationId xmlns:p14="http://schemas.microsoft.com/office/powerpoint/2010/main" val="3045535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952" b="3952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Marguerite Daisy</a:t>
            </a:r>
          </a:p>
        </p:txBody>
      </p:sp>
    </p:spTree>
    <p:extLst>
      <p:ext uri="{BB962C8B-B14F-4D97-AF65-F5344CB8AC3E}">
        <p14:creationId xmlns:p14="http://schemas.microsoft.com/office/powerpoint/2010/main" val="21449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525" b="29525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chemeClr val="bg1"/>
                </a:solidFill>
              </a:rPr>
              <a:t>Times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Number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Level: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Black Tea</a:t>
            </a:r>
          </a:p>
        </p:txBody>
      </p:sp>
    </p:spTree>
    <p:extLst>
      <p:ext uri="{BB962C8B-B14F-4D97-AF65-F5344CB8AC3E}">
        <p14:creationId xmlns:p14="http://schemas.microsoft.com/office/powerpoint/2010/main" val="3440310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Mustard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C3267-3F5B-471D-9037-EC3BDC4CC614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mmons.wikimedia.org/wiki/File:Punjabi_Mustard_Flowers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21520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Oleander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3C894-B0DA-4B4B-A4EB-0EE74B7FC501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flickr.com/photos/himanshu_sarpotdar/347413814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53341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91" b="269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Oregano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6EA47-14D9-4A6F-8935-D4327D295DB9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tatadbb/4260988378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184040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8675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Pink Daffodil</a:t>
            </a:r>
          </a:p>
        </p:txBody>
      </p:sp>
    </p:spTree>
    <p:extLst>
      <p:ext uri="{BB962C8B-B14F-4D97-AF65-F5344CB8AC3E}">
        <p14:creationId xmlns:p14="http://schemas.microsoft.com/office/powerpoint/2010/main" val="1004696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774" b="37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Pink Hydrangea</a:t>
            </a:r>
          </a:p>
        </p:txBody>
      </p:sp>
    </p:spTree>
    <p:extLst>
      <p:ext uri="{BB962C8B-B14F-4D97-AF65-F5344CB8AC3E}">
        <p14:creationId xmlns:p14="http://schemas.microsoft.com/office/powerpoint/2010/main" val="2840279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869" b="3869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Pink Lilac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2C602-9991-4486-A587-C164102F5AB3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quinet/6293679785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544310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873" b="3873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Pink Wisteria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8F6E1-F75A-4316-B6D9-241BAAB3B16A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travelthewholeworld.org/2014/07/this-144-year-old-wisteria-in-japan-looks-like-a-pink-sky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635539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Poppy</a:t>
            </a:r>
          </a:p>
        </p:txBody>
      </p:sp>
    </p:spTree>
    <p:extLst>
      <p:ext uri="{BB962C8B-B14F-4D97-AF65-F5344CB8AC3E}">
        <p14:creationId xmlns:p14="http://schemas.microsoft.com/office/powerpoint/2010/main" val="3060551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297" r="4297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Provence Rose</a:t>
            </a:r>
          </a:p>
        </p:txBody>
      </p:sp>
    </p:spTree>
    <p:extLst>
      <p:ext uri="{BB962C8B-B14F-4D97-AF65-F5344CB8AC3E}">
        <p14:creationId xmlns:p14="http://schemas.microsoft.com/office/powerpoint/2010/main" val="3687617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547" r="7547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Purple Bell Flower</a:t>
            </a:r>
          </a:p>
        </p:txBody>
      </p:sp>
    </p:spTree>
    <p:extLst>
      <p:ext uri="{BB962C8B-B14F-4D97-AF65-F5344CB8AC3E}">
        <p14:creationId xmlns:p14="http://schemas.microsoft.com/office/powerpoint/2010/main" val="168095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502" b="9502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Blue Bellflower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DFFDB-3ACB-4CF6-9F8B-4083E603D4F0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flickr.com/photos/mrporse/2694678933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43394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Purple Daffodil</a:t>
            </a:r>
          </a:p>
        </p:txBody>
      </p:sp>
    </p:spTree>
    <p:extLst>
      <p:ext uri="{BB962C8B-B14F-4D97-AF65-F5344CB8AC3E}">
        <p14:creationId xmlns:p14="http://schemas.microsoft.com/office/powerpoint/2010/main" val="4045863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727" b="3727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Purple Hydrangea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150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436" b="23436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</a:t>
            </a:r>
            <a:r>
              <a:rPr lang="en-GB" sz="4800" dirty="0">
                <a:solidFill>
                  <a:schemeClr val="bg1"/>
                </a:solidFill>
              </a:rPr>
              <a:t>sed</a:t>
            </a:r>
            <a:r>
              <a:rPr lang="en-GB" sz="4800" dirty="0"/>
              <a:t>:</a:t>
            </a:r>
            <a:br>
              <a:rPr lang="en-GB" sz="4800" dirty="0"/>
            </a:br>
            <a:r>
              <a:rPr lang="en-GB" sz="4800" dirty="0"/>
              <a:t>Numbe</a:t>
            </a:r>
            <a:r>
              <a:rPr lang="en-GB" sz="4800" dirty="0">
                <a:solidFill>
                  <a:schemeClr val="bg1"/>
                </a:solidFill>
              </a:rPr>
              <a:t>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Queen of the Night Tulip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4EF0C-2684-41DF-B771-31952E9BD5DF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mmons.wikimedia.org/wiki/File:Tulipa_Queen_of_night_Jdp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051550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121" b="1712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chemeClr val="bg1"/>
                </a:solidFill>
              </a:rPr>
              <a:t>Times</a:t>
            </a:r>
            <a:r>
              <a:rPr lang="en-GB" sz="4800" dirty="0"/>
              <a:t> </a:t>
            </a:r>
            <a:r>
              <a:rPr lang="en-GB" sz="4800" dirty="0">
                <a:solidFill>
                  <a:schemeClr val="bg1"/>
                </a:solidFill>
              </a:rPr>
              <a:t>Used</a:t>
            </a:r>
            <a:r>
              <a:rPr lang="en-GB" sz="4800" dirty="0"/>
              <a:t>:</a:t>
            </a:r>
            <a:br>
              <a:rPr lang="en-GB" sz="4800" dirty="0"/>
            </a:br>
            <a:r>
              <a:rPr lang="en-GB" sz="4800" dirty="0">
                <a:solidFill>
                  <a:schemeClr val="bg1"/>
                </a:solidFill>
              </a:rPr>
              <a:t>Number</a:t>
            </a:r>
            <a:r>
              <a:rPr lang="en-GB" sz="4800" dirty="0"/>
              <a:t> </a:t>
            </a:r>
            <a:r>
              <a:rPr lang="en-GB" sz="4800" dirty="0">
                <a:solidFill>
                  <a:schemeClr val="bg1"/>
                </a:solidFill>
              </a:rPr>
              <a:t>Us</a:t>
            </a:r>
            <a:r>
              <a:rPr lang="en-GB" sz="4800" dirty="0"/>
              <a:t>ed:</a:t>
            </a:r>
            <a:br>
              <a:rPr lang="en-GB" sz="4800" dirty="0"/>
            </a:br>
            <a:r>
              <a:rPr lang="en-GB" sz="4800" dirty="0">
                <a:solidFill>
                  <a:schemeClr val="bg1"/>
                </a:solidFill>
              </a:rPr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Ramana’s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Rose</a:t>
            </a:r>
          </a:p>
        </p:txBody>
      </p:sp>
    </p:spTree>
    <p:extLst>
      <p:ext uri="{BB962C8B-B14F-4D97-AF65-F5344CB8AC3E}">
        <p14:creationId xmlns:p14="http://schemas.microsoft.com/office/powerpoint/2010/main" val="1921191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0" b="23600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Red Bell Flower</a:t>
            </a:r>
          </a:p>
        </p:txBody>
      </p:sp>
    </p:spTree>
    <p:extLst>
      <p:ext uri="{BB962C8B-B14F-4D97-AF65-F5344CB8AC3E}">
        <p14:creationId xmlns:p14="http://schemas.microsoft.com/office/powerpoint/2010/main" val="3819460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846" b="3846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Red Hibiscus</a:t>
            </a:r>
          </a:p>
        </p:txBody>
      </p:sp>
    </p:spTree>
    <p:extLst>
      <p:ext uri="{BB962C8B-B14F-4D97-AF65-F5344CB8AC3E}">
        <p14:creationId xmlns:p14="http://schemas.microsoft.com/office/powerpoint/2010/main" val="2135928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487" b="29487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Red Orchid</a:t>
            </a:r>
          </a:p>
        </p:txBody>
      </p:sp>
    </p:spTree>
    <p:extLst>
      <p:ext uri="{BB962C8B-B14F-4D97-AF65-F5344CB8AC3E}">
        <p14:creationId xmlns:p14="http://schemas.microsoft.com/office/powerpoint/2010/main" val="793988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231" b="1923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Red Tea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7B342-9653-49F8-9072-A7659255F82B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lifestutoring.com/product/red-bush-tea-rooibos-100g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515273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378" b="15378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Rose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3C4A7-75E9-43E5-8BE1-98793BAD4DC4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pngimg.com/download/658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914930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Rosemary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991F5-97D0-49CA-8C34-B1CD06D9E5B5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en.wiktionary.org/wiki/rosemary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97849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846" b="3846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Blue Hydrangea</a:t>
            </a:r>
          </a:p>
        </p:txBody>
      </p:sp>
    </p:spTree>
    <p:extLst>
      <p:ext uri="{BB962C8B-B14F-4D97-AF65-F5344CB8AC3E}">
        <p14:creationId xmlns:p14="http://schemas.microsoft.com/office/powerpoint/2010/main" val="1779562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231" b="1923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Saffron Crocus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9D8A-FDA6-4C5F-91D9-BD2CEB01C6C6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ijirst.org/Fitness-item-81795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915135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b="1923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Sevilla Tulip</a:t>
            </a:r>
          </a:p>
        </p:txBody>
      </p:sp>
    </p:spTree>
    <p:extLst>
      <p:ext uri="{BB962C8B-B14F-4D97-AF65-F5344CB8AC3E}">
        <p14:creationId xmlns:p14="http://schemas.microsoft.com/office/powerpoint/2010/main" val="3539052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Shasta Daisy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2A045-5D25-4BD9-8292-E056251FEA8F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schuminweb/9959645046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933416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2" b="29542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Strong Gold Tulip</a:t>
            </a:r>
          </a:p>
        </p:txBody>
      </p:sp>
    </p:spTree>
    <p:extLst>
      <p:ext uri="{BB962C8B-B14F-4D97-AF65-F5344CB8AC3E}">
        <p14:creationId xmlns:p14="http://schemas.microsoft.com/office/powerpoint/2010/main" val="1031655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904" b="490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Venus Flytrap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C87E2-42FD-42AB-AF38-2FF6EBCEAD7A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cskk/2303183885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974365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29" b="3529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White Bell Flower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AF349-EFBC-4178-84D7-D45CD9F12F62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folsing/14251762260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667614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231" b="1923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White Daffodil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88EFC-B8E3-467A-9D31-25A071A72CA7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pavdw/17763247899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909912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White Hibiscus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67AE1-4C93-46E9-89BC-948B5FCEDFBE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151651735@N04/35386932606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515147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4" b="8974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White Lilac</a:t>
            </a:r>
          </a:p>
        </p:txBody>
      </p:sp>
    </p:spTree>
    <p:extLst>
      <p:ext uri="{BB962C8B-B14F-4D97-AF65-F5344CB8AC3E}">
        <p14:creationId xmlns:p14="http://schemas.microsoft.com/office/powerpoint/2010/main" val="4037740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757" b="12757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</a:t>
            </a:r>
            <a:r>
              <a:rPr lang="en-GB" sz="4800" dirty="0">
                <a:solidFill>
                  <a:schemeClr val="bg1"/>
                </a:solidFill>
              </a:rPr>
              <a:t>m</a:t>
            </a:r>
            <a:r>
              <a:rPr lang="en-GB" sz="4800" dirty="0"/>
              <a:t>ber Used:</a:t>
            </a:r>
            <a:br>
              <a:rPr lang="en-GB" sz="4800" dirty="0"/>
            </a:br>
            <a:r>
              <a:rPr lang="en-GB" sz="4800" dirty="0">
                <a:solidFill>
                  <a:schemeClr val="bg1"/>
                </a:solidFill>
              </a:rPr>
              <a:t>Leve</a:t>
            </a:r>
            <a:r>
              <a:rPr lang="en-GB" sz="4800" dirty="0"/>
              <a:t>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White Orchid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36B2A-4865-4087-8FC2-9685DE00F7E4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24882165@N07/46677012905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101957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48" b="5548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Blue Orchid</a:t>
            </a:r>
          </a:p>
        </p:txBody>
      </p:sp>
    </p:spTree>
    <p:extLst>
      <p:ext uri="{BB962C8B-B14F-4D97-AF65-F5344CB8AC3E}">
        <p14:creationId xmlns:p14="http://schemas.microsoft.com/office/powerpoint/2010/main" val="2616708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952" b="3952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Yellow Daffodil</a:t>
            </a:r>
          </a:p>
        </p:txBody>
      </p:sp>
    </p:spTree>
    <p:extLst>
      <p:ext uri="{BB962C8B-B14F-4D97-AF65-F5344CB8AC3E}">
        <p14:creationId xmlns:p14="http://schemas.microsoft.com/office/powerpoint/2010/main" val="3972430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98" b="2998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chemeClr val="bg1"/>
                </a:solidFill>
              </a:rPr>
              <a:t>Times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Number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Level: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Yellow Hibiscus</a:t>
            </a:r>
          </a:p>
        </p:txBody>
      </p:sp>
    </p:spTree>
    <p:extLst>
      <p:ext uri="{BB962C8B-B14F-4D97-AF65-F5344CB8AC3E}">
        <p14:creationId xmlns:p14="http://schemas.microsoft.com/office/powerpoint/2010/main" val="3439705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395" b="5395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Yellow Orchid</a:t>
            </a:r>
          </a:p>
        </p:txBody>
      </p:sp>
    </p:spTree>
    <p:extLst>
      <p:ext uri="{BB962C8B-B14F-4D97-AF65-F5344CB8AC3E}">
        <p14:creationId xmlns:p14="http://schemas.microsoft.com/office/powerpoint/2010/main" val="3101036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236" b="3236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chemeClr val="bg1"/>
                </a:solidFill>
              </a:rPr>
              <a:t>Times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Num</a:t>
            </a:r>
            <a:r>
              <a:rPr lang="en-GB" sz="4800" dirty="0"/>
              <a:t>b</a:t>
            </a:r>
            <a:r>
              <a:rPr lang="en-GB" sz="4800" dirty="0">
                <a:solidFill>
                  <a:schemeClr val="bg1"/>
                </a:solidFill>
              </a:rPr>
              <a:t>er Used: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Leve</a:t>
            </a:r>
            <a:r>
              <a:rPr lang="en-GB" sz="4800" dirty="0"/>
              <a:t>l</a:t>
            </a:r>
            <a:r>
              <a:rPr lang="en-GB" sz="4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Yellow Wisteria</a:t>
            </a:r>
          </a:p>
        </p:txBody>
      </p:sp>
    </p:spTree>
    <p:extLst>
      <p:ext uri="{BB962C8B-B14F-4D97-AF65-F5344CB8AC3E}">
        <p14:creationId xmlns:p14="http://schemas.microsoft.com/office/powerpoint/2010/main" val="204250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 b="3846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Blue Wisteria</a:t>
            </a:r>
          </a:p>
        </p:txBody>
      </p:sp>
    </p:spTree>
    <p:extLst>
      <p:ext uri="{BB962C8B-B14F-4D97-AF65-F5344CB8AC3E}">
        <p14:creationId xmlns:p14="http://schemas.microsoft.com/office/powerpoint/2010/main" val="1146445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368" b="10368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California Poppy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EFDF0-6D86-47A3-8883-5107A6DF6E5E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97123293@N07/35429215002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704659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b="1923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China Pink Tulip</a:t>
            </a:r>
          </a:p>
        </p:txBody>
      </p:sp>
    </p:spTree>
    <p:extLst>
      <p:ext uri="{BB962C8B-B14F-4D97-AF65-F5344CB8AC3E}">
        <p14:creationId xmlns:p14="http://schemas.microsoft.com/office/powerpoint/2010/main" val="2007560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BCAB08-A86A-4D3B-974D-3A43AB9E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56" b="3556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EE2C0-56D0-4E45-900C-38FF6DC6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6131282" cy="2483316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Times Used:</a:t>
            </a:r>
            <a:br>
              <a:rPr lang="en-GB" sz="4800" dirty="0"/>
            </a:br>
            <a:r>
              <a:rPr lang="en-GB" sz="4800" dirty="0"/>
              <a:t>Number Used:</a:t>
            </a:r>
            <a:br>
              <a:rPr lang="en-GB" sz="4800" dirty="0"/>
            </a:br>
            <a:r>
              <a:rPr lang="en-GB" sz="4800" dirty="0"/>
              <a:t>Level</a:t>
            </a:r>
            <a:r>
              <a:rPr lang="en-GB" sz="4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B9922-D8B8-47B0-90BE-BCE32D4E9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6131282" cy="1653618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Common Lilac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89168-A32B-4D4A-9DEF-8E474C5BD280}"/>
              </a:ext>
            </a:extLst>
          </p:cNvPr>
          <p:cNvSpPr txBox="1"/>
          <p:nvPr/>
        </p:nvSpPr>
        <p:spPr>
          <a:xfrm>
            <a:off x="20" y="6858000"/>
            <a:ext cx="11144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mmons.wikimedia.org/wiki/File:Common_Lilac_Syringa_vulgaris_'Marechal_Foch'_Flower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36395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894</Words>
  <Application>Microsoft Office PowerPoint</Application>
  <PresentationFormat>Widescreen</PresentationFormat>
  <Paragraphs>132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  <vt:lpstr>Times Used: Number Used: Level: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Times Used: Number Used: Level:</dc:title>
  <dc:creator>Liam Roberts</dc:creator>
  <cp:lastModifiedBy>Liam Roberts</cp:lastModifiedBy>
  <cp:revision>3</cp:revision>
  <dcterms:created xsi:type="dcterms:W3CDTF">2021-12-05T19:54:35Z</dcterms:created>
  <dcterms:modified xsi:type="dcterms:W3CDTF">2021-12-21T11:40:50Z</dcterms:modified>
</cp:coreProperties>
</file>